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79" r:id="rId4"/>
    <p:sldId id="280" r:id="rId5"/>
    <p:sldId id="277" r:id="rId6"/>
    <p:sldId id="283" r:id="rId7"/>
    <p:sldId id="282" r:id="rId8"/>
    <p:sldId id="271" r:id="rId9"/>
    <p:sldId id="258" r:id="rId10"/>
    <p:sldId id="264" r:id="rId11"/>
    <p:sldId id="263" r:id="rId12"/>
    <p:sldId id="260" r:id="rId13"/>
    <p:sldId id="261" r:id="rId14"/>
    <p:sldId id="265" r:id="rId15"/>
    <p:sldId id="266" r:id="rId16"/>
    <p:sldId id="262" r:id="rId17"/>
    <p:sldId id="268" r:id="rId18"/>
    <p:sldId id="267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76BD-285D-485A-8C22-6E5D7928C405}" type="datetimeFigureOut">
              <a:rPr lang="ru-RU" smtClean="0"/>
              <a:pPr/>
              <a:t>27.05.2018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65CA-AE8A-4F4E-A2CE-0C85BC737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76BD-285D-485A-8C22-6E5D7928C405}" type="datetimeFigureOut">
              <a:rPr lang="ru-RU" smtClean="0"/>
              <a:pPr/>
              <a:t>27.05.2018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65CA-AE8A-4F4E-A2CE-0C85BC737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76BD-285D-485A-8C22-6E5D7928C405}" type="datetimeFigureOut">
              <a:rPr lang="ru-RU" smtClean="0"/>
              <a:pPr/>
              <a:t>27.05.2018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65CA-AE8A-4F4E-A2CE-0C85BC737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76BD-285D-485A-8C22-6E5D7928C405}" type="datetimeFigureOut">
              <a:rPr lang="ru-RU" smtClean="0"/>
              <a:pPr/>
              <a:t>27.05.2018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65CA-AE8A-4F4E-A2CE-0C85BC737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76BD-285D-485A-8C22-6E5D7928C405}" type="datetimeFigureOut">
              <a:rPr lang="ru-RU" smtClean="0"/>
              <a:pPr/>
              <a:t>27.05.2018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65CA-AE8A-4F4E-A2CE-0C85BC737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76BD-285D-485A-8C22-6E5D7928C405}" type="datetimeFigureOut">
              <a:rPr lang="ru-RU" smtClean="0"/>
              <a:pPr/>
              <a:t>27.05.2018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65CA-AE8A-4F4E-A2CE-0C85BC737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76BD-285D-485A-8C22-6E5D7928C405}" type="datetimeFigureOut">
              <a:rPr lang="ru-RU" smtClean="0"/>
              <a:pPr/>
              <a:t>27.05.2018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65CA-AE8A-4F4E-A2CE-0C85BC737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76BD-285D-485A-8C22-6E5D7928C405}" type="datetimeFigureOut">
              <a:rPr lang="ru-RU" smtClean="0"/>
              <a:pPr/>
              <a:t>27.05.2018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65CA-AE8A-4F4E-A2CE-0C85BC737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76BD-285D-485A-8C22-6E5D7928C405}" type="datetimeFigureOut">
              <a:rPr lang="ru-RU" smtClean="0"/>
              <a:pPr/>
              <a:t>27.05.2018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65CA-AE8A-4F4E-A2CE-0C85BC737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76BD-285D-485A-8C22-6E5D7928C405}" type="datetimeFigureOut">
              <a:rPr lang="ru-RU" smtClean="0"/>
              <a:pPr/>
              <a:t>27.05.2018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65CA-AE8A-4F4E-A2CE-0C85BC737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76BD-285D-485A-8C22-6E5D7928C405}" type="datetimeFigureOut">
              <a:rPr lang="ru-RU" smtClean="0"/>
              <a:pPr/>
              <a:t>27.05.2018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2665CA-AE8A-4F4E-A2CE-0C85BC7374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9676BD-285D-485A-8C22-6E5D7928C405}" type="datetimeFigureOut">
              <a:rPr lang="ru-RU" smtClean="0"/>
              <a:pPr/>
              <a:t>27.05.2018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2665CA-AE8A-4F4E-A2CE-0C85BC73749B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785794"/>
            <a:ext cx="5065566" cy="3357586"/>
          </a:xfrm>
        </p:spPr>
        <p:txBody>
          <a:bodyPr>
            <a:noAutofit/>
          </a:bodyPr>
          <a:lstStyle/>
          <a:p>
            <a:pPr algn="ctr"/>
            <a:r>
              <a:rPr lang="ru-RU" sz="7200" b="0" dirty="0" smtClean="0">
                <a:solidFill>
                  <a:srgbClr val="FF0000"/>
                </a:solidFill>
              </a:rPr>
              <a:t>Николай Алексеевич</a:t>
            </a:r>
            <a:br>
              <a:rPr lang="ru-RU" sz="7200" b="0" dirty="0" smtClean="0">
                <a:solidFill>
                  <a:srgbClr val="FF0000"/>
                </a:solidFill>
              </a:rPr>
            </a:br>
            <a:r>
              <a:rPr lang="ru-RU" sz="7200" b="0" dirty="0" smtClean="0">
                <a:solidFill>
                  <a:srgbClr val="FF0000"/>
                </a:solidFill>
              </a:rPr>
              <a:t>Некрасов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214818"/>
            <a:ext cx="4997176" cy="1752600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Русский писатель</a:t>
            </a:r>
            <a:endParaRPr lang="ru-RU" sz="4000" i="1" dirty="0"/>
          </a:p>
        </p:txBody>
      </p:sp>
      <p:pic>
        <p:nvPicPr>
          <p:cNvPr id="20482" name="Picture 2" descr="Николай Некра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54238">
            <a:off x="447019" y="749605"/>
            <a:ext cx="3152775" cy="462915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4286248" y="59293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Подготовила педагог-библиотекарь Якубович Г.Г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planetaskazok.ru/images/stories/nekrasov/mazai_i_zaitsy/11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86322"/>
            <a:ext cx="914400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58246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00FF"/>
                </a:solidFill>
              </a:rPr>
              <a:t>Что случилось в деревне из рассказа деда </a:t>
            </a:r>
            <a:r>
              <a:rPr lang="ru-RU" b="1" i="1" dirty="0" err="1" smtClean="0">
                <a:solidFill>
                  <a:srgbClr val="0000FF"/>
                </a:solidFill>
              </a:rPr>
              <a:t>Мазая</a:t>
            </a:r>
            <a:r>
              <a:rPr lang="ru-RU" b="1" i="1" dirty="0" smtClean="0">
                <a:solidFill>
                  <a:srgbClr val="0000FF"/>
                </a:solidFill>
              </a:rPr>
              <a:t>?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1428728" y="2428868"/>
            <a:ext cx="6072230" cy="2571768"/>
          </a:xfrm>
          <a:prstGeom prst="cloudCallout">
            <a:avLst>
              <a:gd name="adj1" fmla="val -13268"/>
              <a:gd name="adj2" fmla="val 41266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7030A0"/>
                </a:solidFill>
              </a:ln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3214686"/>
            <a:ext cx="4071966" cy="7077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Наводнение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500562" y="5000636"/>
            <a:ext cx="1000132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6682" y="5224474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40" y="5072074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Почему зайцы не боялись деда </a:t>
            </a:r>
            <a:r>
              <a:rPr lang="ru-RU" b="1" i="1" dirty="0" err="1" smtClean="0">
                <a:solidFill>
                  <a:srgbClr val="0000FF"/>
                </a:solidFill>
              </a:rPr>
              <a:t>Мазая</a:t>
            </a:r>
            <a:r>
              <a:rPr lang="ru-RU" b="1" i="1" dirty="0" smtClean="0">
                <a:solidFill>
                  <a:srgbClr val="0000FF"/>
                </a:solidFill>
              </a:rPr>
              <a:t> прыгая к нему в лодку?</a:t>
            </a:r>
            <a:endParaRPr lang="ru-RU" b="1" i="1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http://www.planetaskazok.ru/images/stories/nekrasov/mazai_i_zaitsy/11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86322"/>
            <a:ext cx="914400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1285852" y="1928802"/>
            <a:ext cx="6429420" cy="3000396"/>
          </a:xfrm>
          <a:prstGeom prst="cloudCallout">
            <a:avLst>
              <a:gd name="adj1" fmla="val -17277"/>
              <a:gd name="adj2" fmla="val 39643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2786058"/>
            <a:ext cx="5429288" cy="15001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Потому, что  весь лес  был затоплен водой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500562" y="5000636"/>
            <a:ext cx="1000132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6682" y="5224474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40" y="5000636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С кем проплывало бревно мимо деда </a:t>
            </a:r>
            <a:r>
              <a:rPr lang="ru-RU" b="1" i="1" dirty="0" err="1" smtClean="0">
                <a:solidFill>
                  <a:srgbClr val="FF0066"/>
                </a:solidFill>
              </a:rPr>
              <a:t>Мазая</a:t>
            </a:r>
            <a:r>
              <a:rPr lang="ru-RU" b="1" i="1" dirty="0" smtClean="0">
                <a:solidFill>
                  <a:srgbClr val="FF0066"/>
                </a:solidFill>
              </a:rPr>
              <a:t>?</a:t>
            </a:r>
            <a:endParaRPr lang="ru-RU" b="1" i="1" dirty="0">
              <a:solidFill>
                <a:srgbClr val="FF0066"/>
              </a:solidFill>
            </a:endParaRPr>
          </a:p>
        </p:txBody>
      </p:sp>
      <p:pic>
        <p:nvPicPr>
          <p:cNvPr id="4" name="Содержимое 3" descr="http://www.planetaskazok.ru/images/stories/nekrasov/mazai_i_zaitsy/11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86322"/>
            <a:ext cx="914400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1000100" y="2071678"/>
            <a:ext cx="7358114" cy="250033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2928934"/>
            <a:ext cx="3143272" cy="5000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i="1" dirty="0" smtClean="0"/>
              <a:t>С зайцами</a:t>
            </a:r>
            <a:endParaRPr lang="ru-RU" sz="4000" b="1" i="1" dirty="0"/>
          </a:p>
        </p:txBody>
      </p:sp>
      <p:pic>
        <p:nvPicPr>
          <p:cNvPr id="6" name="Рисунок 5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500562" y="5000636"/>
            <a:ext cx="1000132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6682" y="5224474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40" y="5000636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1428760"/>
          </a:xfrm>
        </p:spPr>
        <p:txBody>
          <a:bodyPr>
            <a:normAutofit/>
          </a:bodyPr>
          <a:lstStyle/>
          <a:p>
            <a:pPr algn="ctr"/>
            <a:r>
              <a:rPr lang="ru-RU" sz="4200" b="1" i="1" dirty="0" smtClean="0">
                <a:solidFill>
                  <a:srgbClr val="0000FF"/>
                </a:solidFill>
              </a:rPr>
              <a:t>Где собрались зайцы   кучкой, когда </a:t>
            </a:r>
            <a:r>
              <a:rPr lang="ru-RU" sz="4200" b="1" i="1" dirty="0" err="1" smtClean="0">
                <a:solidFill>
                  <a:srgbClr val="0000FF"/>
                </a:solidFill>
              </a:rPr>
              <a:t>Мазай</a:t>
            </a:r>
            <a:r>
              <a:rPr lang="ru-RU" sz="4200" b="1" i="1" dirty="0" smtClean="0">
                <a:solidFill>
                  <a:srgbClr val="0000FF"/>
                </a:solidFill>
              </a:rPr>
              <a:t> проплывал мимо них?</a:t>
            </a:r>
            <a:endParaRPr lang="ru-RU" sz="4200" b="1" i="1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http://www.planetaskazok.ru/images/stories/nekrasov/mazai_i_zaitsy/11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86322"/>
            <a:ext cx="914400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1000100" y="2285992"/>
            <a:ext cx="7072362" cy="2643206"/>
          </a:xfrm>
          <a:prstGeom prst="cloudCallout">
            <a:avLst>
              <a:gd name="adj1" fmla="val -14548"/>
              <a:gd name="adj2" fmla="val 3541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3000372"/>
            <a:ext cx="6286544" cy="10001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На небольшом островке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500562" y="5000636"/>
            <a:ext cx="1000132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6682" y="5224474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40" y="5000636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200" b="1" i="1" dirty="0" smtClean="0">
                <a:solidFill>
                  <a:schemeClr val="tx1"/>
                </a:solidFill>
              </a:rPr>
              <a:t>Что сделал дед </a:t>
            </a:r>
            <a:r>
              <a:rPr lang="ru-RU" sz="4200" b="1" i="1" dirty="0" err="1" smtClean="0">
                <a:solidFill>
                  <a:schemeClr val="tx1"/>
                </a:solidFill>
              </a:rPr>
              <a:t>Мазай</a:t>
            </a:r>
            <a:r>
              <a:rPr lang="ru-RU" sz="4200" b="1" i="1" dirty="0" smtClean="0">
                <a:solidFill>
                  <a:schemeClr val="tx1"/>
                </a:solidFill>
              </a:rPr>
              <a:t> с бревном, на котором сидели зайцы?</a:t>
            </a:r>
            <a:endParaRPr lang="ru-RU" sz="4200" b="1" i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://www.planetaskazok.ru/images/stories/nekrasov/mazai_i_zaitsy/11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57760"/>
            <a:ext cx="914400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785786" y="2071678"/>
            <a:ext cx="7786742" cy="2714644"/>
          </a:xfrm>
          <a:prstGeom prst="cloudCallout">
            <a:avLst>
              <a:gd name="adj1" fmla="val -9416"/>
              <a:gd name="adj2" fmla="val 3443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643182"/>
            <a:ext cx="6500858" cy="17859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Зацепил багром за сучок и поволок за собой 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https://gk01.ru/upload/resize_cache/iblock/0ab/480_480_1/0ab947c538d1336a7c7ef580ed51ac85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12467591">
            <a:off x="578082" y="3726168"/>
            <a:ext cx="2425149" cy="93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g1.picmix.com/output/stamp/thumb/3/1/5/9/59513_1d6ec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500562" y="5000636"/>
            <a:ext cx="1000132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g1.picmix.com/output/stamp/thumb/3/1/5/9/59513_1d6ec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5143512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g1.picmix.com/output/stamp/thumb/3/1/5/9/59513_1d6ec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40" y="5000636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</a:rPr>
              <a:t>Куда вез </a:t>
            </a:r>
            <a:r>
              <a:rPr lang="ru-RU" sz="4400" b="1" i="1" dirty="0" err="1" smtClean="0">
                <a:solidFill>
                  <a:srgbClr val="C00000"/>
                </a:solidFill>
              </a:rPr>
              <a:t>Мазай</a:t>
            </a:r>
            <a:r>
              <a:rPr lang="ru-RU" sz="4400" b="1" i="1" dirty="0" smtClean="0">
                <a:solidFill>
                  <a:srgbClr val="C00000"/>
                </a:solidFill>
              </a:rPr>
              <a:t> зайцев?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http://www.planetaskazok.ru/images/stories/nekrasov/mazai_i_zaitsy/11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86322"/>
            <a:ext cx="914400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714348" y="1857364"/>
            <a:ext cx="6715172" cy="2714644"/>
          </a:xfrm>
          <a:prstGeom prst="cloudCallout">
            <a:avLst>
              <a:gd name="adj1" fmla="val -14025"/>
              <a:gd name="adj2" fmla="val 36301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2857496"/>
            <a:ext cx="2757478" cy="850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На берег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500562" y="5000636"/>
            <a:ext cx="1000132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072074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40" y="5000636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2882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0000FF"/>
                </a:solidFill>
              </a:rPr>
              <a:t>Почему два  зайчика не выпрыгнули из лодки, а остались в ней, когда дед </a:t>
            </a:r>
            <a:r>
              <a:rPr lang="ru-RU" sz="4000" b="1" i="1" dirty="0" err="1" smtClean="0">
                <a:solidFill>
                  <a:srgbClr val="0000FF"/>
                </a:solidFill>
              </a:rPr>
              <a:t>Мазай</a:t>
            </a:r>
            <a:r>
              <a:rPr lang="ru-RU" sz="4000" b="1" i="1" dirty="0" smtClean="0">
                <a:solidFill>
                  <a:srgbClr val="0000FF"/>
                </a:solidFill>
              </a:rPr>
              <a:t> подплыл к берегу?</a:t>
            </a:r>
            <a:endParaRPr lang="ru-RU" sz="4000" b="1" i="1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http://www.planetaskazok.ru/images/stories/nekrasov/mazai_i_zaitsy/1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86322"/>
            <a:ext cx="914400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1071538" y="2285992"/>
            <a:ext cx="6858048" cy="2714644"/>
          </a:xfrm>
          <a:prstGeom prst="cloudCallout">
            <a:avLst>
              <a:gd name="adj1" fmla="val -17129"/>
              <a:gd name="adj2" fmla="val 33494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3000372"/>
            <a:ext cx="5572164" cy="12858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Зайчики промокли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и ослабли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http://img1.picmix.com/output/stamp/thumb/3/1/5/9/59513_1d6ec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500562" y="5000636"/>
            <a:ext cx="1000132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1.picmix.com/output/stamp/thumb/3/1/5/9/59513_1d6ec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72074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g1.picmix.com/output/stamp/thumb/3/1/5/9/59513_1d6ec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40" y="5000636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572560" cy="19390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b="1" i="1" dirty="0" smtClean="0">
                <a:solidFill>
                  <a:srgbClr val="C00000"/>
                </a:solidFill>
              </a:rPr>
              <a:t>Что сделал дед </a:t>
            </a:r>
            <a:r>
              <a:rPr lang="ru-RU" sz="4400" b="1" i="1" dirty="0" err="1" smtClean="0">
                <a:solidFill>
                  <a:srgbClr val="C00000"/>
                </a:solidFill>
              </a:rPr>
              <a:t>Мазай</a:t>
            </a:r>
            <a:r>
              <a:rPr lang="ru-RU" sz="4400" b="1" i="1" dirty="0" smtClean="0">
                <a:solidFill>
                  <a:srgbClr val="C00000"/>
                </a:solidFill>
              </a:rPr>
              <a:t> с зайцами, которые не смогли выбраться из лодки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http://www.planetaskazok.ru/images/stories/nekrasov/mazai_i_zaitsy/11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86322"/>
            <a:ext cx="914400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1000100" y="2428868"/>
            <a:ext cx="6643734" cy="2714644"/>
          </a:xfrm>
          <a:prstGeom prst="cloudCallout">
            <a:avLst>
              <a:gd name="adj1" fmla="val -15098"/>
              <a:gd name="adj2" fmla="val 4098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928934"/>
            <a:ext cx="5786478" cy="13573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0000FF"/>
                </a:solidFill>
              </a:rPr>
              <a:t> Принес домой, отогрел,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00FF"/>
                </a:solidFill>
              </a:rPr>
              <a:t>накормил и отпустил</a:t>
            </a:r>
            <a:endParaRPr lang="ru-RU" sz="3600" b="1" i="1" dirty="0">
              <a:solidFill>
                <a:srgbClr val="0000FF"/>
              </a:solidFill>
            </a:endParaRPr>
          </a:p>
        </p:txBody>
      </p:sp>
      <p:pic>
        <p:nvPicPr>
          <p:cNvPr id="6" name="Рисунок 5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500562" y="5000636"/>
            <a:ext cx="1000132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072074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40" y="5072074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Что вслед сказал зайцам дед </a:t>
            </a:r>
            <a:r>
              <a:rPr lang="ru-RU" b="1" i="1" dirty="0" err="1" smtClean="0"/>
              <a:t>мазай</a:t>
            </a:r>
            <a:r>
              <a:rPr lang="ru-RU" b="1" i="1" dirty="0" smtClean="0"/>
              <a:t> , когда зайцы убегали?</a:t>
            </a:r>
            <a:endParaRPr lang="ru-RU" b="1" i="1" dirty="0"/>
          </a:p>
        </p:txBody>
      </p:sp>
      <p:pic>
        <p:nvPicPr>
          <p:cNvPr id="4" name="Содержимое 3" descr="http://www.planetaskazok.ru/images/stories/nekrasov/mazai_i_zaitsy/11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86322"/>
            <a:ext cx="914400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642910" y="2000240"/>
            <a:ext cx="7358114" cy="3000396"/>
          </a:xfrm>
          <a:prstGeom prst="cloudCallout">
            <a:avLst>
              <a:gd name="adj1" fmla="val -14025"/>
              <a:gd name="adj2" fmla="val 36301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428868"/>
            <a:ext cx="5429288" cy="17145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FFC000"/>
                </a:solidFill>
              </a:rPr>
              <a:t>Чтобы  не попадались зимой, потому - что он зимой охотится и может убить</a:t>
            </a:r>
            <a:endParaRPr lang="ru-RU" sz="3200" b="1" i="1" dirty="0">
              <a:solidFill>
                <a:srgbClr val="FFC000"/>
              </a:solidFill>
            </a:endParaRPr>
          </a:p>
        </p:txBody>
      </p:sp>
      <p:pic>
        <p:nvPicPr>
          <p:cNvPr id="6" name="Рисунок 5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500562" y="5000636"/>
            <a:ext cx="1000132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072074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g1.picmix.com/output/stamp/thumb/3/1/5/9/59513_1d6ec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000636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МОЛОДЦЫ !!!</a:t>
            </a:r>
            <a:endParaRPr lang="ru-RU" sz="8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www.planetaskazok.ru/images/stories/nekrasov/mazai_i_zaitsy/11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429132"/>
            <a:ext cx="7358114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vamotkrytka.ru/_ph/37/2/899791880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214290"/>
            <a:ext cx="1263015" cy="14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www.playcast.ru/uploads/2015/03/06/12488517.gif"/>
          <p:cNvPicPr>
            <a:picLocks noGrp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928662" y="2714620"/>
            <a:ext cx="1905000" cy="247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5" descr="http://www.playcast.ru/uploads/2015/03/06/12488517.gif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2714620"/>
            <a:ext cx="1905000" cy="247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5" descr="http://www.playcast.ru/uploads/2015/03/06/12488517.gif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2714620"/>
            <a:ext cx="1905000" cy="247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5" descr="http://www.playcast.ru/uploads/2015/03/06/12488517.gif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2714620"/>
            <a:ext cx="1905000" cy="254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vamotkrytka.ru/_ph/37/2/899791880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14290"/>
            <a:ext cx="1263015" cy="14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642918"/>
            <a:ext cx="4686304" cy="507209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Николай Алексеевич Некрасов </a:t>
            </a:r>
            <a:br>
              <a:rPr lang="ru-RU" b="1" i="1" dirty="0" smtClean="0"/>
            </a:br>
            <a:r>
              <a:rPr lang="ru-RU" b="1" i="1" dirty="0" smtClean="0"/>
              <a:t>родился  </a:t>
            </a:r>
            <a:br>
              <a:rPr lang="ru-RU" b="1" i="1" dirty="0" smtClean="0"/>
            </a:br>
            <a:r>
              <a:rPr lang="ru-RU" b="1" i="1" dirty="0" smtClean="0"/>
              <a:t>10 декабря </a:t>
            </a:r>
            <a:br>
              <a:rPr lang="ru-RU" b="1" i="1" dirty="0" smtClean="0"/>
            </a:br>
            <a:r>
              <a:rPr lang="ru-RU" b="1" i="1" dirty="0" smtClean="0"/>
              <a:t>1821 года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4668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7890" name="Picture 2" descr="http://img1.liveinternet.ru/images/attach/c/3/78/176/78176309_8485e06ac0e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3067071" cy="402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285728"/>
            <a:ext cx="4572032" cy="53578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</a:t>
            </a:r>
            <a:r>
              <a:rPr lang="ru-RU" b="1" i="1" dirty="0" smtClean="0"/>
              <a:t>Родился в</a:t>
            </a:r>
            <a:br>
              <a:rPr lang="ru-RU" b="1" i="1" dirty="0" smtClean="0"/>
            </a:br>
            <a:r>
              <a:rPr lang="ru-RU" b="1" i="1" dirty="0" smtClean="0"/>
              <a:t> городе </a:t>
            </a:r>
            <a:r>
              <a:rPr lang="ru-RU" b="1" i="1" dirty="0" smtClean="0">
                <a:solidFill>
                  <a:srgbClr val="FF0000"/>
                </a:solidFill>
              </a:rPr>
              <a:t>Немирове.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Дом, где жил </a:t>
            </a:r>
            <a:br>
              <a:rPr lang="ru-RU" b="1" i="1" dirty="0" smtClean="0"/>
            </a:br>
            <a:r>
              <a:rPr lang="ru-RU" b="1" i="1" dirty="0" smtClean="0"/>
              <a:t>Николай Алексеевич   </a:t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4" y="5000636"/>
            <a:ext cx="3543296" cy="132396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Picture 2" descr="https://upload.wikimedia.org/wikipedia/commons/thumb/9/95/%D0%94%D0%BE%D0%BC%2C_%D0%B3%D0%B4%D0%B5_%D1%80%D0%BE%D0%B4%D0%B8%D0%BB%D1%81%D1%8F_%D0%9D.%D0%90._%D0%9D%D0%B5%D0%BA%D1%80%D0%B0%D1%81%D0%BE%D0%B2._%D0%9D%D0%B5%D0%BC%D0%B8%D1%80%D0%BE%D0%B2..JPG/220px-%D0%94%D0%BE%D0%BC%2C_%D0%B3%D0%B4%D0%B5_%D1%80%D0%BE%D0%B4%D0%B8%D0%BB%D1%81%D1%8F_%D0%9D.%D0%90._%D0%9D%D0%B5%D0%BA%D1%80%D0%B0%D1%81%D0%BE%D0%B2._%D0%9D%D0%B5%D0%BC%D0%B8%D1%80%D0%BE%D0%B2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4143404" cy="59641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1059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 11 лет  Николай Алексеевич начинает писать свои первые стихотворения  и записывать их в тетрадь.</a:t>
            </a:r>
            <a:endParaRPr lang="ru-RU" b="1" i="1" dirty="0"/>
          </a:p>
        </p:txBody>
      </p:sp>
      <p:pic>
        <p:nvPicPr>
          <p:cNvPr id="35842" name="Picture 2" descr="http://podolyanin.com.ua/upload/medialibrary/f1d/f1d847b75e56f0eb96e167ed9309b3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143248"/>
            <a:ext cx="6215106" cy="333850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0826" y="5786454"/>
            <a:ext cx="2185974" cy="6429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С  мамой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428604"/>
            <a:ext cx="4929222" cy="57864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900" b="1" i="1" dirty="0" smtClean="0">
                <a:solidFill>
                  <a:srgbClr val="FF0000"/>
                </a:solidFill>
              </a:rPr>
              <a:t>Когда Николай Алексеевич Некрасов вырос и стал взрослым, он стал писателем и написал много   разных произведений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86776" y="5500702"/>
            <a:ext cx="400024" cy="8238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4818" name="Picture 2" descr="https://im2-tub-ru.yandex.net/i?id=85961126fb6c60c30a45ab7ae0fc688d&amp;n=33&amp;h=215&amp;w=1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3337316" cy="42862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4757742" cy="38679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Одно из его произведений называется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«Дедушка </a:t>
            </a:r>
            <a:r>
              <a:rPr lang="ru-RU" b="1" dirty="0" err="1" smtClean="0">
                <a:solidFill>
                  <a:srgbClr val="7030A0"/>
                </a:solidFill>
              </a:rPr>
              <a:t>Мазай</a:t>
            </a:r>
            <a:r>
              <a:rPr lang="ru-RU" b="1" dirty="0" smtClean="0">
                <a:solidFill>
                  <a:srgbClr val="7030A0"/>
                </a:solidFill>
              </a:rPr>
              <a:t> и зайцы»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72074"/>
            <a:ext cx="8229600" cy="12525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http://communiteee.com/images/56aad111503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001836" flipH="1" flipV="1">
            <a:off x="5825574" y="1007518"/>
            <a:ext cx="2800575" cy="385079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«Дедушка  </a:t>
            </a:r>
            <a:r>
              <a:rPr lang="ru-RU" b="1" i="1" dirty="0" err="1" smtClean="0">
                <a:solidFill>
                  <a:srgbClr val="C00000"/>
                </a:solidFill>
              </a:rPr>
              <a:t>Мазай</a:t>
            </a:r>
            <a:r>
              <a:rPr lang="ru-RU" b="1" i="1" dirty="0" smtClean="0">
                <a:solidFill>
                  <a:srgbClr val="C00000"/>
                </a:solidFill>
              </a:rPr>
              <a:t> и зайцы»</a:t>
            </a:r>
            <a:br>
              <a:rPr lang="ru-RU" b="1" i="1" dirty="0" smtClean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572560" cy="4395798"/>
          </a:xfrm>
        </p:spPr>
        <p:txBody>
          <a:bodyPr>
            <a:normAutofit fontScale="55000" lnSpcReduction="20000"/>
          </a:bodyPr>
          <a:lstStyle/>
          <a:p>
            <a:r>
              <a:rPr lang="ru-RU" sz="4500" b="1" i="1" dirty="0" smtClean="0"/>
              <a:t>Дедушка </a:t>
            </a:r>
            <a:r>
              <a:rPr lang="ru-RU" sz="4500" b="1" i="1" dirty="0" err="1" smtClean="0"/>
              <a:t>Мазай</a:t>
            </a:r>
            <a:r>
              <a:rPr lang="ru-RU" sz="4500" b="1" i="1" dirty="0" smtClean="0"/>
              <a:t>  проявил благородство ( хороший поступок) и заботу, спасая  зайцев, которые попали в трудную ситуацию из за подъема воды. </a:t>
            </a:r>
          </a:p>
          <a:p>
            <a:r>
              <a:rPr lang="ru-RU" sz="4500" b="1" i="1" dirty="0" smtClean="0"/>
              <a:t>Несмотря на то, что дед </a:t>
            </a:r>
            <a:r>
              <a:rPr lang="ru-RU" sz="4500" b="1" i="1" dirty="0" err="1" smtClean="0"/>
              <a:t>Мазай</a:t>
            </a:r>
            <a:r>
              <a:rPr lang="ru-RU" sz="4500" b="1" i="1" dirty="0" smtClean="0"/>
              <a:t>  был охотником, он пришел на выручку зайцам, посадил в свою лодку и довез до суши. </a:t>
            </a:r>
          </a:p>
          <a:p>
            <a:r>
              <a:rPr lang="ru-RU" sz="4500" b="1" i="1" dirty="0" smtClean="0"/>
              <a:t>А самых слабых и обессилевших зайцев он накормил, обогрел и тоже выпустил на волю. </a:t>
            </a:r>
          </a:p>
          <a:p>
            <a:r>
              <a:rPr lang="ru-RU" sz="4500" b="1" i="1" dirty="0" smtClean="0"/>
              <a:t>Но посоветовал им не попадаться ему в охотничий сезон.</a:t>
            </a:r>
            <a:br>
              <a:rPr lang="ru-RU" sz="4500" b="1" i="1" dirty="0" smtClean="0"/>
            </a:br>
            <a:endParaRPr lang="ru-RU" sz="4500" b="1" i="1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736"/>
            <a:ext cx="395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КРАТКОЕ СОДЕРЖАНИЕ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playcast.ru/uploads/2014/03/12/782113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285752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zh-CN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Викторина по произведению Н.А.Некрасова </a:t>
            </a:r>
            <a:br>
              <a:rPr lang="ru-RU" altLang="zh-CN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zh-CN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«Дедушка </a:t>
            </a:r>
            <a:r>
              <a:rPr lang="ru-RU" altLang="zh-CN" sz="5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Мазай</a:t>
            </a:r>
            <a:r>
              <a:rPr lang="ru-RU" altLang="zh-CN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зайцы»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00FF"/>
                </a:solidFill>
              </a:rPr>
              <a:t>Кто такой </a:t>
            </a:r>
            <a:r>
              <a:rPr lang="ru-RU" b="1" i="1" dirty="0" err="1" smtClean="0">
                <a:solidFill>
                  <a:srgbClr val="0000FF"/>
                </a:solidFill>
              </a:rPr>
              <a:t>Мазай</a:t>
            </a:r>
            <a:r>
              <a:rPr lang="ru-RU" b="1" i="1" dirty="0" smtClean="0">
                <a:solidFill>
                  <a:srgbClr val="0000FF"/>
                </a:solidFill>
              </a:rPr>
              <a:t>?</a:t>
            </a:r>
            <a:endParaRPr lang="ru-RU" b="1" i="1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http://www.planetaskazok.ru/images/stories/nekrasov/mazai_i_zaitsy/11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86322"/>
            <a:ext cx="914400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1857356" y="2000240"/>
            <a:ext cx="6786610" cy="2714644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2357430"/>
            <a:ext cx="5715040" cy="20650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Дедушка, охотник живущий в деревне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pic>
        <p:nvPicPr>
          <p:cNvPr id="8" name="Picture 6" descr="http://sovetskiymultik.at.ua/3/dedushka.mazaj.i.zajcy.0-00-11.6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46697">
            <a:off x="1020533" y="2271887"/>
            <a:ext cx="1542206" cy="1876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http://img1.picmix.com/output/stamp/thumb/3/1/5/9/59513_1d6ec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500562" y="5000636"/>
            <a:ext cx="1000132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g1.picmix.com/output/stamp/thumb/3/1/5/9/59513_1d6ec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6682" y="5224474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g1.picmix.com/output/stamp/thumb/3/1/5/9/59513_1d6ec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40" y="5000636"/>
            <a:ext cx="1428760" cy="10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</TotalTime>
  <Words>246</Words>
  <Application>Microsoft Office PowerPoint</Application>
  <PresentationFormat>Экран (4:3)</PresentationFormat>
  <Paragraphs>40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Николай Алексеевич Некрасов</vt:lpstr>
      <vt:lpstr>Николай Алексеевич Некрасов  родился   10 декабря  1821 года </vt:lpstr>
      <vt:lpstr>  Родился в  городе Немирове. Дом, где жил  Николай Алексеевич    </vt:lpstr>
      <vt:lpstr> В 11 лет  Николай Алексеевич начинает писать свои первые стихотворения  и записывать их в тетрадь.</vt:lpstr>
      <vt:lpstr>      Когда Николай Алексеевич Некрасов вырос и стал взрослым, он стал писателем и написал много   разных произведений </vt:lpstr>
      <vt:lpstr>Одно из его произведений называется   «Дедушка Мазай и зайцы»</vt:lpstr>
      <vt:lpstr>«Дедушка  Мазай и зайцы» </vt:lpstr>
      <vt:lpstr>Викторина по произведению Н.А.Некрасова  «Дедушка Мазай и зайцы»</vt:lpstr>
      <vt:lpstr>Кто такой Мазай?</vt:lpstr>
      <vt:lpstr>Что случилось в деревне из рассказа деда Мазая?</vt:lpstr>
      <vt:lpstr>Почему зайцы не боялись деда Мазая прыгая к нему в лодку?</vt:lpstr>
      <vt:lpstr>С кем проплывало бревно мимо деда Мазая?</vt:lpstr>
      <vt:lpstr>Где собрались зайцы   кучкой, когда Мазай проплывал мимо них?</vt:lpstr>
      <vt:lpstr>Что сделал дед Мазай с бревном, на котором сидели зайцы?</vt:lpstr>
      <vt:lpstr>Куда вез Мазай зайцев?</vt:lpstr>
      <vt:lpstr>Почему два  зайчика не выпрыгнули из лодки, а остались в ней, когда дед Мазай подплыл к берегу?</vt:lpstr>
      <vt:lpstr> Что сделал дед Мазай с зайцами, которые не смогли выбраться из лодки</vt:lpstr>
      <vt:lpstr>Что вслед сказал зайцам дед мазай , когда зайцы убегали?</vt:lpstr>
      <vt:lpstr>МОЛОДЦЫ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Яна</cp:lastModifiedBy>
  <cp:revision>12</cp:revision>
  <dcterms:created xsi:type="dcterms:W3CDTF">2016-12-02T08:51:58Z</dcterms:created>
  <dcterms:modified xsi:type="dcterms:W3CDTF">2018-05-27T13:45:14Z</dcterms:modified>
</cp:coreProperties>
</file>